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8" r:id="rId10"/>
    <p:sldId id="269" r:id="rId11"/>
    <p:sldId id="266" r:id="rId12"/>
    <p:sldId id="264" r:id="rId13"/>
    <p:sldId id="267" r:id="rId14"/>
    <p:sldId id="265" r:id="rId15"/>
    <p:sldId id="270" r:id="rId1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4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4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39E74E-63A3-4BF4-B599-978A12E16E9B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53E2ED-DD72-4A4D-AE88-A3F65C4A0DB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9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CE10E6-9415-43AA-A034-12BC144A5E0F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F14C05-786B-4A29-B351-ED952FF4C19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4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154780"/>
            <a:ext cx="2057400" cy="329088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154780"/>
            <a:ext cx="6019796" cy="329088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4CD348-4B5B-4004-9D77-4DD1DB7A6B2A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6D8F65-7786-4FBC-AD15-C095FE398D0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202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BBE519-E63C-4AB1-8CF1-4983E6B98CAF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18E36D-6893-4997-A3BE-748D80D7798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7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722311" y="3305171"/>
            <a:ext cx="7772400" cy="1021558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22311" y="2180039"/>
            <a:ext cx="7772400" cy="1125141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47AA25-F978-4861-9934-700D9187DB43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1913CD-1494-4DC6-BE16-6C8B505237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80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57200" y="900117"/>
            <a:ext cx="4038603" cy="254555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648196" y="900117"/>
            <a:ext cx="4038603" cy="2545552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05F8EF-7E55-4949-AF9A-C503974F4C54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B22CEF-2B6F-43CA-A7F8-7221AE37D94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3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151339"/>
            <a:ext cx="4040184" cy="47982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57200" y="1631152"/>
            <a:ext cx="4040184" cy="296346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3"/>
          </p:nvPr>
        </p:nvSpPr>
        <p:spPr>
          <a:xfrm>
            <a:off x="4645023" y="1151339"/>
            <a:ext cx="4041776" cy="47982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 txBox="1">
            <a:spLocks noGrp="1"/>
          </p:cNvSpPr>
          <p:nvPr>
            <p:ph idx="4"/>
          </p:nvPr>
        </p:nvSpPr>
        <p:spPr>
          <a:xfrm>
            <a:off x="4645023" y="1631152"/>
            <a:ext cx="4041776" cy="296346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BD3E80-299B-4B0E-8CD1-D9341302BD09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8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B63B59-57FE-4AB4-B342-3091A618E16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85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98BD65-C061-48D0-910A-5C95B06EF02E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234078-9E85-4936-B506-523257A9C3C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8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BA75A-DEAE-457B-8692-B8CFD1CD0CF4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F4F295-E5D8-4B08-9C0F-4B42AFC32CC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1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04789"/>
            <a:ext cx="3008311" cy="871542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575047" y="204789"/>
            <a:ext cx="5111752" cy="43898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457200" y="1076321"/>
            <a:ext cx="3008311" cy="351830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1E3F49-5268-4680-85DE-FDA70C5B4B43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CDAE38-A6A7-44BB-94D2-C2673E71E69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48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4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1792288" y="459577"/>
            <a:ext cx="5486400" cy="30860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1792288" y="4025499"/>
            <a:ext cx="5486400" cy="60365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5D5F7C-01E8-40E9-A841-397B2F9D8BD2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015032-023A-4450-9A22-F73AE9D906B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4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457200" y="4767260"/>
            <a:ext cx="2133596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7CE2452-F96D-493A-85A9-BDF1981BC1CF}" type="datetime1">
              <a:rPr lang="cs-CZ"/>
              <a:pPr lvl="0"/>
              <a:t>27.01.2019</a:t>
            </a:fld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124203" y="4767260"/>
            <a:ext cx="2895603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4767260"/>
            <a:ext cx="2133596" cy="273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BB0A4D3-9A23-4EBF-BC67-52851F216932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dpaq.de/14440-190126_abschlussbericht_kommission_wachstum_strukturwandel_und_besch_ftigung_beschlus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0" y="2283718"/>
            <a:ext cx="9144000" cy="1102519"/>
          </a:xfrm>
        </p:spPr>
        <p:txBody>
          <a:bodyPr/>
          <a:lstStyle/>
          <a:p>
            <a:pPr lvl="0"/>
            <a:r>
              <a:rPr lang="pl-PL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Německo skončí s uhlím do roku 2038</a:t>
            </a:r>
            <a:r>
              <a:rPr lang="pl-PL" sz="4000" dirty="0"/>
              <a:t/>
            </a:r>
            <a:br>
              <a:rPr lang="pl-PL" sz="4000" dirty="0"/>
            </a:br>
            <a:r>
              <a:rPr lang="pl-PL" sz="4000" dirty="0"/>
              <a:t>ČTK, Redakce</a:t>
            </a:r>
            <a:br>
              <a:rPr lang="pl-PL" sz="4000" dirty="0"/>
            </a:br>
            <a:r>
              <a:rPr lang="pl-PL" sz="4000" dirty="0"/>
              <a:t>26.1.2019 v 13:43</a:t>
            </a:r>
            <a:br>
              <a:rPr lang="pl-PL" sz="4000" dirty="0"/>
            </a:br>
            <a:endParaRPr lang="cs-CZ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642" cy="5148660"/>
          </a:xfrm>
        </p:spPr>
      </p:pic>
      <p:sp>
        <p:nvSpPr>
          <p:cNvPr id="5" name="TextovéPole 4"/>
          <p:cNvSpPr txBox="1"/>
          <p:nvPr/>
        </p:nvSpPr>
        <p:spPr>
          <a:xfrm>
            <a:off x="6732240" y="555526"/>
            <a:ext cx="2304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 produkce CO</a:t>
            </a:r>
            <a:r>
              <a:rPr lang="cs-CZ" sz="28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 nasazení plynu proti hnědému uhlí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"/>
            <a:ext cx="9144000" cy="5140990"/>
          </a:xfrm>
        </p:spPr>
      </p:pic>
      <p:sp>
        <p:nvSpPr>
          <p:cNvPr id="5" name="TextovéPole 4"/>
          <p:cNvSpPr txBox="1"/>
          <p:nvPr/>
        </p:nvSpPr>
        <p:spPr>
          <a:xfrm>
            <a:off x="1691680" y="365187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uhlí plynem v uhelných elektrárnách by v Německu znamenala nárůst cen energie  za rok o 3,5 miliard EURO</a:t>
            </a:r>
            <a:endParaRPr lang="cs-CZ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14"/>
            <a:ext cx="9249293" cy="5200188"/>
          </a:xfrm>
        </p:spPr>
      </p:pic>
      <p:sp>
        <p:nvSpPr>
          <p:cNvPr id="5" name="TextovéPole 4"/>
          <p:cNvSpPr txBox="1"/>
          <p:nvPr/>
        </p:nvSpPr>
        <p:spPr>
          <a:xfrm>
            <a:off x="3965891" y="699542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Polsko vyrábí elektrický proud z 81% z hnědého uhlí</a:t>
            </a:r>
            <a:endParaRPr lang="cs-CZ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93" y="0"/>
            <a:ext cx="9249293" cy="5200188"/>
          </a:xfrm>
        </p:spPr>
      </p:pic>
      <p:sp>
        <p:nvSpPr>
          <p:cNvPr id="5" name="TextovéPole 4"/>
          <p:cNvSpPr txBox="1"/>
          <p:nvPr/>
        </p:nvSpPr>
        <p:spPr>
          <a:xfrm>
            <a:off x="5796136" y="3219822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ANGLIE využívá hlavně plyn pro výrobu elektrické energie</a:t>
            </a:r>
            <a:endParaRPr lang="cs-CZ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21" y="0"/>
            <a:ext cx="9210121" cy="5178165"/>
          </a:xfrm>
        </p:spPr>
      </p:pic>
      <p:sp>
        <p:nvSpPr>
          <p:cNvPr id="5" name="TextovéPole 4"/>
          <p:cNvSpPr txBox="1"/>
          <p:nvPr/>
        </p:nvSpPr>
        <p:spPr>
          <a:xfrm>
            <a:off x="5364088" y="267494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ATOMOVÁ ENERGIE</a:t>
            </a:r>
            <a:b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Francie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24" y="-96680"/>
            <a:ext cx="9320424" cy="5240180"/>
          </a:xfrm>
        </p:spPr>
      </p:pic>
      <p:sp>
        <p:nvSpPr>
          <p:cNvPr id="7" name="TextovéPole 6"/>
          <p:cNvSpPr txBox="1"/>
          <p:nvPr/>
        </p:nvSpPr>
        <p:spPr>
          <a:xfrm>
            <a:off x="5946827" y="0"/>
            <a:ext cx="3168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Vystačí si Německo skutečně jen </a:t>
            </a:r>
            <a:b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ekologicky vyráběnou energií? 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86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395536" y="195486"/>
            <a:ext cx="8229600" cy="857250"/>
          </a:xfrm>
        </p:spPr>
        <p:txBody>
          <a:bodyPr/>
          <a:lstStyle/>
          <a:p>
            <a: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Německo skončí s uhlím do roku 2038</a:t>
            </a:r>
            <a:r>
              <a:rPr lang="pl-PL" dirty="0" smtClean="0">
                <a:solidFill>
                  <a:srgbClr val="C00000"/>
                </a:solidFill>
              </a:rPr>
              <a:t/>
            </a:r>
            <a:br>
              <a:rPr lang="pl-PL" dirty="0" smtClean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67544" y="987574"/>
            <a:ext cx="8229600" cy="3394472"/>
          </a:xfrm>
        </p:spPr>
        <p:txBody>
          <a:bodyPr/>
          <a:lstStyle/>
          <a:p>
            <a:pPr marL="0" lvl="0" indent="0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Odklon od uhlí, z něhož nyní Německo čerpá asi třetinu energie, má být podle komise oficiálně pojmenované Růst, strukturální změny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zaměstnanost postupný. Do roku 2022 se podle plánu, který dnes komise v Berlíně představila na tiskové konferenci, uzavřou černouhelné a hnědouhelné elektrárny o celkovém výkonu 12,5 gigawattu. Do roku 2030 se pak počítá s koncem dalších elektráren, takže v tu dobu by spolková republika z uhlí získávala maximálně 17 gigawattů ročně (devět z hnědouhelných elektráren a osm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černouhelných), zatímco dnes je to kolem 45 gigawattů.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336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stran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http://docs.dpaq.de/14440-190126_abschlussbericht_kommission_wachstum_strukturwandel_und_besch_ftigung_beschluss.pdf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94" y="0"/>
            <a:ext cx="9249294" cy="520018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5202002"/>
          </a:xfrm>
        </p:spPr>
      </p:pic>
      <p:sp>
        <p:nvSpPr>
          <p:cNvPr id="5" name="TextovéPole 4"/>
          <p:cNvSpPr txBox="1"/>
          <p:nvPr/>
        </p:nvSpPr>
        <p:spPr>
          <a:xfrm>
            <a:off x="1546108" y="3943171"/>
            <a:ext cx="759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Demonstrující školy – nadšení pro ochranu klimatu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93" y="0"/>
            <a:ext cx="9249293" cy="5200188"/>
          </a:xfrm>
        </p:spPr>
      </p:pic>
      <p:sp>
        <p:nvSpPr>
          <p:cNvPr id="6" name="Obdélník 5"/>
          <p:cNvSpPr/>
          <p:nvPr/>
        </p:nvSpPr>
        <p:spPr>
          <a:xfrm>
            <a:off x="699479" y="1619461"/>
            <a:ext cx="2520280" cy="5734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Ochrana klimatu</a:t>
            </a:r>
            <a:endParaRPr lang="cs-CZ" sz="20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32414" y="2345287"/>
            <a:ext cx="2687457" cy="5734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Pracovní místa</a:t>
            </a:r>
            <a:endParaRPr lang="cs-CZ" sz="20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10049" y="3075806"/>
            <a:ext cx="2520280" cy="5734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Cena energie</a:t>
            </a:r>
            <a:endParaRPr lang="cs-CZ" sz="20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62"/>
            <a:ext cx="9252520" cy="520200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0"/>
            <a:ext cx="9252521" cy="5202003"/>
          </a:xfrm>
        </p:spPr>
      </p:pic>
      <p:sp>
        <p:nvSpPr>
          <p:cNvPr id="5" name="TextovéPole 4"/>
          <p:cNvSpPr txBox="1"/>
          <p:nvPr/>
        </p:nvSpPr>
        <p:spPr>
          <a:xfrm>
            <a:off x="539552" y="12347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Vyrobit jednu kilowatu z hnědého uhlí znamená produkci jednoho kilogramu CO</a:t>
            </a:r>
            <a:r>
              <a:rPr lang="cs-CZ" sz="36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49" y="-1"/>
            <a:ext cx="9224049" cy="518599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5"/>
            <a:ext cx="9144000" cy="5140990"/>
          </a:xfrm>
        </p:spPr>
      </p:pic>
      <p:sp>
        <p:nvSpPr>
          <p:cNvPr id="5" name="TextovéPole 4"/>
          <p:cNvSpPr txBox="1"/>
          <p:nvPr/>
        </p:nvSpPr>
        <p:spPr>
          <a:xfrm>
            <a:off x="2339752" y="2643758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uhlí plynem</a:t>
            </a:r>
            <a:r>
              <a:rPr lang="cs-C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111</Words>
  <Application>Microsoft Office PowerPoint</Application>
  <PresentationFormat>Předvádění na obrazovce (16:9)</PresentationFormat>
  <Paragraphs>16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Německo skončí s uhlím do roku 2038 ČTK, Redakce 26.1.2019 v 13:43 </vt:lpstr>
      <vt:lpstr> Německo skončí s uhlím do roku 2038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Německo skončí s uhlím do roku 2038 ČTK, Redakce 26.1.2019 v 13:43</dc:title>
  <dc:creator>Milan Lelek</dc:creator>
  <cp:lastModifiedBy>Milan Lelek</cp:lastModifiedBy>
  <cp:revision>5</cp:revision>
  <dcterms:created xsi:type="dcterms:W3CDTF">2019-01-26T13:42:11Z</dcterms:created>
  <dcterms:modified xsi:type="dcterms:W3CDTF">2019-01-27T15:29:22Z</dcterms:modified>
</cp:coreProperties>
</file>